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443B"/>
    <a:srgbClr val="CF403F"/>
    <a:srgbClr val="0083C0"/>
    <a:srgbClr val="E03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2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2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2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1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4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0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2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5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2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8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0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4F143-AB51-4518-BF52-7C67E96CEF0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4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crn.org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14096" y="1653362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Committee Mission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66257" y="2204621"/>
            <a:ext cx="2438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Virtual Education (Webinars)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Member Toolkit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Needs Assessment and Gap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Contact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Monthly newsletter contributions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Leadership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Core Curriculum</a:t>
            </a:r>
          </a:p>
          <a:p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92731" y="1628775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Accomplishments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366257" y="1653362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Committee Workgroups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572192" y="1628775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Members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366258" y="4701684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Future Plans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492731" y="4728389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Get Involved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096" y="2181195"/>
            <a:ext cx="2438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the Toolkit to be a resource and means for IACRN members to share content with colleagues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Offer at least three webinars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the Leadership Development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the Core Curriculum publication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Liaise with Annual Meeting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Communicate professional development events and topics regularly with CRN’s globally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Obtain contact hours for webinars and annual conference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72192" y="2181195"/>
            <a:ext cx="261980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Brian Beardslee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Carla Croft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Jesika 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Rose Ermete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Jennifer Eyrich-Ferranti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Sharon Flynn (Chair)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Sheryl Forbes (Board Liaison)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Yoshimi Fukagawa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Barbara Higgins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Deidre Hyland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Hilary Lachoff (Secretary)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Lee Ann Lawson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Kristen Legor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Lisa Lewis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Stephanie Lowenhaupt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Tamara Kempken Mehring (Past Committee Chair)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Elizabeth (Liz) 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Glenna Paguio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Joan Pasquesi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Nopporn (Nop) Thangthaeng</a:t>
            </a:r>
            <a:endParaRPr lang="en-US" altLang="en-US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3319246" y="5200650"/>
            <a:ext cx="28450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Maintain the Resource Toolkit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Offer at least 4 webinars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Preparing membership for portfolio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Core curriculum publication</a:t>
            </a:r>
          </a:p>
          <a:p>
            <a:endParaRPr lang="en-US" altLang="en-US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92731" y="5268383"/>
            <a:ext cx="2438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/>
              <a:t>Interested in joining the IACRN Education Committee?  Go to </a:t>
            </a:r>
            <a:r>
              <a:rPr lang="en-US" altLang="en-US" sz="1400" dirty="0">
                <a:hlinkClick r:id="rId3"/>
              </a:rPr>
              <a:t>www.IACRN.org</a:t>
            </a:r>
            <a:r>
              <a:rPr lang="en-US" altLang="en-US" sz="1400" dirty="0"/>
              <a:t> -&gt; Get Involved -&gt; Committees -&gt; Education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36276" y="139333"/>
            <a:ext cx="868225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IACRN Education Committee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6276" y="1004841"/>
            <a:ext cx="868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E44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Enhancing clinical research quality and safety through specialized nursing practice.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875" y="1"/>
            <a:ext cx="1600200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87344" y="2070200"/>
            <a:ext cx="26940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Four Webinars</a:t>
            </a:r>
          </a:p>
          <a:p>
            <a:pPr marL="346075" lvl="1" indent="-173038">
              <a:buFont typeface="Arial" panose="020B0604020202020204" pitchFamily="34" charset="0"/>
              <a:buChar char="•"/>
            </a:pPr>
            <a:r>
              <a:rPr lang="en-US" sz="1100" dirty="0"/>
              <a:t>Mitigating Risks in Clinical Trials</a:t>
            </a:r>
          </a:p>
          <a:p>
            <a:pPr marL="346075" lvl="1" indent="-173038">
              <a:buFont typeface="Arial" panose="020B0604020202020204" pitchFamily="34" charset="0"/>
              <a:buChar char="•"/>
            </a:pPr>
            <a:r>
              <a:rPr lang="en-US" sz="1100" dirty="0"/>
              <a:t>If Informed Consent is an Ongoing Process, What Does Re-consent Mean?</a:t>
            </a:r>
          </a:p>
          <a:p>
            <a:pPr marL="346075" lvl="1" indent="-173038">
              <a:buFont typeface="Arial" panose="020B0604020202020204" pitchFamily="34" charset="0"/>
              <a:buChar char="•"/>
            </a:pPr>
            <a:r>
              <a:rPr lang="en-US" sz="1100" dirty="0"/>
              <a:t>Corrective &amp; Preventive Action (CAPA): A Critical Component of a Quality Management System</a:t>
            </a:r>
          </a:p>
          <a:p>
            <a:pPr marL="346075" lvl="1" indent="-173038">
              <a:buFont typeface="Arial" panose="020B0604020202020204" pitchFamily="34" charset="0"/>
              <a:buChar char="•"/>
            </a:pPr>
            <a:r>
              <a:rPr lang="en-US" sz="1100" dirty="0"/>
              <a:t>COVID-19 and the CRN (Dec 2020</a:t>
            </a:r>
            <a:r>
              <a:rPr lang="en-US" sz="12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Committee Webpage redesign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Pearls of Wisdom column for monthly newsletter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Conference and webinar contact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 Narrow" panose="020B06060202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84150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262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IACRN ________ Committee  Enhancing Clinical Research Quality &amp; Safety Through Specialized Nursing Practice</dc:title>
  <dc:creator>Samantha</dc:creator>
  <cp:lastModifiedBy>Flynn, Sharon (NIH/CC/NURS) [E]</cp:lastModifiedBy>
  <cp:revision>30</cp:revision>
  <dcterms:created xsi:type="dcterms:W3CDTF">2018-07-10T01:39:43Z</dcterms:created>
  <dcterms:modified xsi:type="dcterms:W3CDTF">2020-10-20T13:47:15Z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DD6C9D61-2F39-45C7-9141-7DD655D2389C</vt:lpwstr>
  </property>
  <property fmtid="{D5CDD505-2E9C-101B-9397-08002B2CF9AE}" pid="3" name="ArticulatePath">
    <vt:lpwstr>IACRN 2020 Committee Poster Template</vt:lpwstr>
  </property>
</Properties>
</file>